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59850" y="969942"/>
            <a:ext cx="565315" cy="565315"/>
          </a:xfrm>
          <a:custGeom>
            <a:avLst/>
            <a:gdLst/>
            <a:ahLst/>
            <a:cxnLst/>
            <a:rect r="r" b="b" t="t" l="l"/>
            <a:pathLst>
              <a:path h="565315" w="565315">
                <a:moveTo>
                  <a:pt x="0" y="0"/>
                </a:moveTo>
                <a:lnTo>
                  <a:pt x="565315" y="0"/>
                </a:lnTo>
                <a:lnTo>
                  <a:pt x="565315" y="565315"/>
                </a:lnTo>
                <a:lnTo>
                  <a:pt x="0" y="565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8402" y="1054162"/>
            <a:ext cx="406680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>
                <a:solidFill>
                  <a:srgbClr val="000000"/>
                </a:solidFill>
                <a:latin typeface="DM Sans Bold"/>
              </a:rPr>
              <a:t>POLITECNICO DI MILANO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699" y="2506323"/>
            <a:ext cx="14540532" cy="3590919"/>
            <a:chOff x="0" y="0"/>
            <a:chExt cx="19387375" cy="47878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9387375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0"/>
                </a:lnSpc>
              </a:pPr>
              <a:r>
                <a:rPr lang="en-US" sz="14000">
                  <a:solidFill>
                    <a:srgbClr val="000000"/>
                  </a:solidFill>
                  <a:latin typeface="DM Sans Bold"/>
                </a:rPr>
                <a:t>PULSE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400417"/>
              <a:ext cx="19387375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Keyword spotting with phase-change memory matrix-vector multiplication </a:t>
              </a:r>
            </a:p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8164830"/>
            <a:ext cx="5306212" cy="1080770"/>
            <a:chOff x="0" y="0"/>
            <a:chExt cx="7074949" cy="144102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64752"/>
              <a:ext cx="707494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Lorenzo Gentile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707494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Luca Rossi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653551" y="8409940"/>
            <a:ext cx="76864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Prof. Daniele Ielmini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3331" y="2400300"/>
            <a:ext cx="6282832" cy="7495407"/>
          </a:xfrm>
          <a:custGeom>
            <a:avLst/>
            <a:gdLst/>
            <a:ahLst/>
            <a:cxnLst/>
            <a:rect r="r" b="b" t="t" l="l"/>
            <a:pathLst>
              <a:path h="7495407" w="6282832">
                <a:moveTo>
                  <a:pt x="0" y="0"/>
                </a:moveTo>
                <a:lnTo>
                  <a:pt x="6282832" y="0"/>
                </a:lnTo>
                <a:lnTo>
                  <a:pt x="6282832" y="7495407"/>
                </a:lnTo>
                <a:lnTo>
                  <a:pt x="0" y="749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4" r="0" b="-5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02529" y="4759884"/>
            <a:ext cx="3674090" cy="2776240"/>
          </a:xfrm>
          <a:custGeom>
            <a:avLst/>
            <a:gdLst/>
            <a:ahLst/>
            <a:cxnLst/>
            <a:rect r="r" b="b" t="t" l="l"/>
            <a:pathLst>
              <a:path h="2776240" w="3674090">
                <a:moveTo>
                  <a:pt x="0" y="0"/>
                </a:moveTo>
                <a:lnTo>
                  <a:pt x="3674090" y="0"/>
                </a:lnTo>
                <a:lnTo>
                  <a:pt x="3674090" y="2776239"/>
                </a:lnTo>
                <a:lnTo>
                  <a:pt x="0" y="2776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7451" r="-458982" b="-30522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3331" y="2400300"/>
            <a:ext cx="6282832" cy="7495407"/>
          </a:xfrm>
          <a:custGeom>
            <a:avLst/>
            <a:gdLst/>
            <a:ahLst/>
            <a:cxnLst/>
            <a:rect r="r" b="b" t="t" l="l"/>
            <a:pathLst>
              <a:path h="7495407" w="6282832">
                <a:moveTo>
                  <a:pt x="0" y="0"/>
                </a:moveTo>
                <a:lnTo>
                  <a:pt x="6282832" y="0"/>
                </a:lnTo>
                <a:lnTo>
                  <a:pt x="6282832" y="7495407"/>
                </a:lnTo>
                <a:lnTo>
                  <a:pt x="0" y="749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4" r="0" b="-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21751" y="4868697"/>
            <a:ext cx="3561567" cy="2558612"/>
          </a:xfrm>
          <a:custGeom>
            <a:avLst/>
            <a:gdLst/>
            <a:ahLst/>
            <a:cxnLst/>
            <a:rect r="r" b="b" t="t" l="l"/>
            <a:pathLst>
              <a:path h="2558612" w="3561567">
                <a:moveTo>
                  <a:pt x="0" y="0"/>
                </a:moveTo>
                <a:lnTo>
                  <a:pt x="3561567" y="0"/>
                </a:lnTo>
                <a:lnTo>
                  <a:pt x="3561567" y="2558612"/>
                </a:lnTo>
                <a:lnTo>
                  <a:pt x="0" y="255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2811" r="-429750" b="-29822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3331" y="2400300"/>
            <a:ext cx="6282832" cy="7495407"/>
          </a:xfrm>
          <a:custGeom>
            <a:avLst/>
            <a:gdLst/>
            <a:ahLst/>
            <a:cxnLst/>
            <a:rect r="r" b="b" t="t" l="l"/>
            <a:pathLst>
              <a:path h="7495407" w="6282832">
                <a:moveTo>
                  <a:pt x="0" y="0"/>
                </a:moveTo>
                <a:lnTo>
                  <a:pt x="6282832" y="0"/>
                </a:lnTo>
                <a:lnTo>
                  <a:pt x="6282832" y="7495407"/>
                </a:lnTo>
                <a:lnTo>
                  <a:pt x="0" y="749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2" r="0" b="-20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72846" y="4900511"/>
            <a:ext cx="3321706" cy="2477952"/>
          </a:xfrm>
          <a:custGeom>
            <a:avLst/>
            <a:gdLst/>
            <a:ahLst/>
            <a:cxnLst/>
            <a:rect r="r" b="b" t="t" l="l"/>
            <a:pathLst>
              <a:path h="2477952" w="3321706">
                <a:moveTo>
                  <a:pt x="0" y="0"/>
                </a:moveTo>
                <a:lnTo>
                  <a:pt x="3321706" y="0"/>
                </a:lnTo>
                <a:lnTo>
                  <a:pt x="3321706" y="2477953"/>
                </a:lnTo>
                <a:lnTo>
                  <a:pt x="0" y="2477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770" r="-455201" b="-30271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3331" y="2400300"/>
            <a:ext cx="6282832" cy="7495407"/>
          </a:xfrm>
          <a:custGeom>
            <a:avLst/>
            <a:gdLst/>
            <a:ahLst/>
            <a:cxnLst/>
            <a:rect r="r" b="b" t="t" l="l"/>
            <a:pathLst>
              <a:path h="7495407" w="6282832">
                <a:moveTo>
                  <a:pt x="0" y="0"/>
                </a:moveTo>
                <a:lnTo>
                  <a:pt x="6282832" y="0"/>
                </a:lnTo>
                <a:lnTo>
                  <a:pt x="6282832" y="7495407"/>
                </a:lnTo>
                <a:lnTo>
                  <a:pt x="0" y="749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0" r="0" b="-6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82542" y="4896846"/>
            <a:ext cx="3138638" cy="2502316"/>
          </a:xfrm>
          <a:custGeom>
            <a:avLst/>
            <a:gdLst/>
            <a:ahLst/>
            <a:cxnLst/>
            <a:rect r="r" b="b" t="t" l="l"/>
            <a:pathLst>
              <a:path h="2502316" w="3138638">
                <a:moveTo>
                  <a:pt x="0" y="0"/>
                </a:moveTo>
                <a:lnTo>
                  <a:pt x="3138638" y="0"/>
                </a:lnTo>
                <a:lnTo>
                  <a:pt x="3138638" y="2502315"/>
                </a:lnTo>
                <a:lnTo>
                  <a:pt x="0" y="2502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1" r="0" b="-68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3331" y="2400300"/>
            <a:ext cx="6282832" cy="7495407"/>
          </a:xfrm>
          <a:custGeom>
            <a:avLst/>
            <a:gdLst/>
            <a:ahLst/>
            <a:cxnLst/>
            <a:rect r="r" b="b" t="t" l="l"/>
            <a:pathLst>
              <a:path h="7495407" w="6282832">
                <a:moveTo>
                  <a:pt x="0" y="0"/>
                </a:moveTo>
                <a:lnTo>
                  <a:pt x="6282832" y="0"/>
                </a:lnTo>
                <a:lnTo>
                  <a:pt x="6282832" y="7495407"/>
                </a:lnTo>
                <a:lnTo>
                  <a:pt x="0" y="749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4" r="0" b="-1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82542" y="4896846"/>
            <a:ext cx="3138638" cy="2502316"/>
          </a:xfrm>
          <a:custGeom>
            <a:avLst/>
            <a:gdLst/>
            <a:ahLst/>
            <a:cxnLst/>
            <a:rect r="r" b="b" t="t" l="l"/>
            <a:pathLst>
              <a:path h="2502316" w="3138638">
                <a:moveTo>
                  <a:pt x="0" y="0"/>
                </a:moveTo>
                <a:lnTo>
                  <a:pt x="3138638" y="0"/>
                </a:lnTo>
                <a:lnTo>
                  <a:pt x="3138638" y="2502315"/>
                </a:lnTo>
                <a:lnTo>
                  <a:pt x="0" y="2502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82" r="0" b="-178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59046" y="6386810"/>
            <a:ext cx="8658171" cy="3496974"/>
          </a:xfrm>
          <a:custGeom>
            <a:avLst/>
            <a:gdLst/>
            <a:ahLst/>
            <a:cxnLst/>
            <a:rect r="r" b="b" t="t" l="l"/>
            <a:pathLst>
              <a:path h="3496974" w="8658171">
                <a:moveTo>
                  <a:pt x="0" y="0"/>
                </a:moveTo>
                <a:lnTo>
                  <a:pt x="8658171" y="0"/>
                </a:lnTo>
                <a:lnTo>
                  <a:pt x="8658171" y="3496975"/>
                </a:lnTo>
                <a:lnTo>
                  <a:pt x="0" y="3496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96732" y="2456772"/>
            <a:ext cx="9582798" cy="3873566"/>
          </a:xfrm>
          <a:custGeom>
            <a:avLst/>
            <a:gdLst/>
            <a:ahLst/>
            <a:cxnLst/>
            <a:rect r="r" b="b" t="t" l="l"/>
            <a:pathLst>
              <a:path h="3873566" w="9582798">
                <a:moveTo>
                  <a:pt x="0" y="0"/>
                </a:moveTo>
                <a:lnTo>
                  <a:pt x="9582798" y="0"/>
                </a:lnTo>
                <a:lnTo>
                  <a:pt x="9582798" y="3873566"/>
                </a:lnTo>
                <a:lnTo>
                  <a:pt x="0" y="3873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83657" y="2499290"/>
            <a:ext cx="9120686" cy="3660034"/>
          </a:xfrm>
          <a:custGeom>
            <a:avLst/>
            <a:gdLst/>
            <a:ahLst/>
            <a:cxnLst/>
            <a:rect r="r" b="b" t="t" l="l"/>
            <a:pathLst>
              <a:path h="3660034" w="9120686">
                <a:moveTo>
                  <a:pt x="0" y="0"/>
                </a:moveTo>
                <a:lnTo>
                  <a:pt x="9120686" y="0"/>
                </a:lnTo>
                <a:lnTo>
                  <a:pt x="9120686" y="3660033"/>
                </a:lnTo>
                <a:lnTo>
                  <a:pt x="0" y="3660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08119" y="6254573"/>
            <a:ext cx="8471762" cy="3552231"/>
          </a:xfrm>
          <a:custGeom>
            <a:avLst/>
            <a:gdLst/>
            <a:ahLst/>
            <a:cxnLst/>
            <a:rect r="r" b="b" t="t" l="l"/>
            <a:pathLst>
              <a:path h="3552231" w="8471762">
                <a:moveTo>
                  <a:pt x="0" y="0"/>
                </a:moveTo>
                <a:lnTo>
                  <a:pt x="8471762" y="0"/>
                </a:lnTo>
                <a:lnTo>
                  <a:pt x="8471762" y="3552231"/>
                </a:lnTo>
                <a:lnTo>
                  <a:pt x="0" y="3552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100000">
            <a:off x="7089400" y="600041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8208" y="2447558"/>
            <a:ext cx="7071581" cy="7333491"/>
          </a:xfrm>
          <a:custGeom>
            <a:avLst/>
            <a:gdLst/>
            <a:ahLst/>
            <a:cxnLst/>
            <a:rect r="r" b="b" t="t" l="l"/>
            <a:pathLst>
              <a:path h="7333491" w="7071581">
                <a:moveTo>
                  <a:pt x="0" y="0"/>
                </a:moveTo>
                <a:lnTo>
                  <a:pt x="7071581" y="0"/>
                </a:lnTo>
                <a:lnTo>
                  <a:pt x="7071581" y="7333492"/>
                </a:lnTo>
                <a:lnTo>
                  <a:pt x="0" y="733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81153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Confusion Matrix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6873687" y="5138738"/>
            <a:ext cx="734068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7764135" cy="2387600"/>
            <a:chOff x="0" y="0"/>
            <a:chExt cx="10352180" cy="31834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352180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Dataset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07192"/>
              <a:ext cx="1035218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Google Speech Commands v0.02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786158" y="2844669"/>
            <a:ext cx="547314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Data Augmentation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34203" y="3931197"/>
            <a:ext cx="5473142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Added both pink and white noise to improve robustness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Time shifted the samples to improve temporal agnosticism</a:t>
            </a:r>
          </a:p>
          <a:p>
            <a:pPr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Pitch shifting to allow a wider spectrum of recognizable voices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8453" y="4257588"/>
            <a:ext cx="8687876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M Sans"/>
              </a:rPr>
              <a:t>Around 4000 samples file for each word</a:t>
            </a: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M Sans"/>
              </a:rPr>
              <a:t>Each sample is 1s long and sampled at 16khz</a:t>
            </a: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M Sans"/>
              </a:rPr>
              <a:t>Model trained with only 5 words (expandable)</a:t>
            </a:r>
          </a:p>
          <a:p>
            <a:pPr algn="just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M Sans"/>
              </a:rPr>
              <a:t>20% of the samples used for validation and testing</a:t>
            </a:r>
          </a:p>
          <a:p>
            <a:pPr algn="just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34330">
            <a:off x="8735911" y="-5500518"/>
            <a:ext cx="12220904" cy="12190352"/>
          </a:xfrm>
          <a:custGeom>
            <a:avLst/>
            <a:gdLst/>
            <a:ahLst/>
            <a:cxnLst/>
            <a:rect r="r" b="b" t="t" l="l"/>
            <a:pathLst>
              <a:path h="12190352" w="12220904">
                <a:moveTo>
                  <a:pt x="0" y="0"/>
                </a:moveTo>
                <a:lnTo>
                  <a:pt x="12220904" y="0"/>
                </a:lnTo>
                <a:lnTo>
                  <a:pt x="12220904" y="12190352"/>
                </a:lnTo>
                <a:lnTo>
                  <a:pt x="0" y="1219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2324" y="3267600"/>
            <a:ext cx="4758175" cy="2861317"/>
          </a:xfrm>
          <a:custGeom>
            <a:avLst/>
            <a:gdLst/>
            <a:ahLst/>
            <a:cxnLst/>
            <a:rect r="r" b="b" t="t" l="l"/>
            <a:pathLst>
              <a:path h="2861317" w="4758175">
                <a:moveTo>
                  <a:pt x="0" y="0"/>
                </a:moveTo>
                <a:lnTo>
                  <a:pt x="4758175" y="0"/>
                </a:lnTo>
                <a:lnTo>
                  <a:pt x="4758175" y="2861317"/>
                </a:lnTo>
                <a:lnTo>
                  <a:pt x="0" y="2861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632" t="-110718" r="0" b="-966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9805" y="3365854"/>
            <a:ext cx="4348389" cy="2664808"/>
          </a:xfrm>
          <a:custGeom>
            <a:avLst/>
            <a:gdLst/>
            <a:ahLst/>
            <a:cxnLst/>
            <a:rect r="r" b="b" t="t" l="l"/>
            <a:pathLst>
              <a:path h="2664808" w="4348389">
                <a:moveTo>
                  <a:pt x="0" y="0"/>
                </a:moveTo>
                <a:lnTo>
                  <a:pt x="4348390" y="0"/>
                </a:lnTo>
                <a:lnTo>
                  <a:pt x="4348390" y="2664809"/>
                </a:lnTo>
                <a:lnTo>
                  <a:pt x="0" y="2664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13345" y="3369790"/>
            <a:ext cx="4280018" cy="2759127"/>
          </a:xfrm>
          <a:custGeom>
            <a:avLst/>
            <a:gdLst/>
            <a:ahLst/>
            <a:cxnLst/>
            <a:rect r="r" b="b" t="t" l="l"/>
            <a:pathLst>
              <a:path h="2759127" w="4280018">
                <a:moveTo>
                  <a:pt x="0" y="0"/>
                </a:moveTo>
                <a:lnTo>
                  <a:pt x="4280018" y="0"/>
                </a:lnTo>
                <a:lnTo>
                  <a:pt x="4280018" y="2759127"/>
                </a:lnTo>
                <a:lnTo>
                  <a:pt x="0" y="2759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86" t="-5119" r="-1383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1263578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Audio to image representation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6882829"/>
            <a:ext cx="4425422" cy="2464063"/>
            <a:chOff x="0" y="0"/>
            <a:chExt cx="5900563" cy="32854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590056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STFT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5659"/>
              <a:ext cx="5900563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Short Timed Fourier Transform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Size: 124x129 px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Larger but faster to compute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01801" y="6882829"/>
            <a:ext cx="4484398" cy="2464063"/>
            <a:chOff x="0" y="0"/>
            <a:chExt cx="5979197" cy="328541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5979197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MFCC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85659"/>
              <a:ext cx="5979197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Mel-Frequency Cepstral Coefficients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Size: 59x13 px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Smaller but slower to compute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30103" y="6882829"/>
            <a:ext cx="4046502" cy="2464063"/>
            <a:chOff x="0" y="0"/>
            <a:chExt cx="5395336" cy="328541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539533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DWT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85659"/>
              <a:ext cx="5395336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Discrete Wavelet Transform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Size: 250x4 px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Heavy accuracy loss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5714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35267" y="3501102"/>
            <a:ext cx="3787455" cy="5073105"/>
          </a:xfrm>
          <a:custGeom>
            <a:avLst/>
            <a:gdLst/>
            <a:ahLst/>
            <a:cxnLst/>
            <a:rect r="r" b="b" t="t" l="l"/>
            <a:pathLst>
              <a:path h="5073105" w="3787455">
                <a:moveTo>
                  <a:pt x="0" y="0"/>
                </a:moveTo>
                <a:lnTo>
                  <a:pt x="3787455" y="0"/>
                </a:lnTo>
                <a:lnTo>
                  <a:pt x="3787455" y="5073105"/>
                </a:lnTo>
                <a:lnTo>
                  <a:pt x="0" y="5073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5267" y="1926636"/>
            <a:ext cx="450843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Model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10684" y="1936161"/>
            <a:ext cx="9053475" cy="2464063"/>
            <a:chOff x="0" y="0"/>
            <a:chExt cx="12071300" cy="328541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Architecture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85659"/>
              <a:ext cx="12071300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The model has three 2D Convolutional layers, each followed by a MaxPooling, a BatchNormalization and a Dropout layer. </a:t>
              </a: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The last layer is Dense with a SoftMax activation.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Both convolutional and dense layers do not have biases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10684" y="7560847"/>
            <a:ext cx="9053475" cy="1149613"/>
            <a:chOff x="0" y="0"/>
            <a:chExt cx="12071300" cy="153281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Accuracy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85659"/>
              <a:ext cx="1207130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Accuracy on unseen data after 80 epochs is 95.5%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10684" y="5143500"/>
            <a:ext cx="9053475" cy="2025913"/>
            <a:chOff x="0" y="0"/>
            <a:chExt cx="12071300" cy="27012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Size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85659"/>
              <a:ext cx="12071300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The final number of trainable parameters is 74.7k while the number of non-trainable parameters is 202 bringing the total to just under 75k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94878">
            <a:off x="-1299255" y="-3855503"/>
            <a:ext cx="14212134" cy="14034482"/>
          </a:xfrm>
          <a:custGeom>
            <a:avLst/>
            <a:gdLst/>
            <a:ahLst/>
            <a:cxnLst/>
            <a:rect r="r" b="b" t="t" l="l"/>
            <a:pathLst>
              <a:path h="14034482" w="14212134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698" y="3793621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39734" y="6017331"/>
            <a:ext cx="3026386" cy="3042067"/>
          </a:xfrm>
          <a:custGeom>
            <a:avLst/>
            <a:gdLst/>
            <a:ahLst/>
            <a:cxnLst/>
            <a:rect r="r" b="b" t="t" l="l"/>
            <a:pathLst>
              <a:path h="3042067" w="3026386">
                <a:moveTo>
                  <a:pt x="0" y="0"/>
                </a:moveTo>
                <a:lnTo>
                  <a:pt x="3026386" y="0"/>
                </a:lnTo>
                <a:lnTo>
                  <a:pt x="3026386" y="3042066"/>
                </a:lnTo>
                <a:lnTo>
                  <a:pt x="0" y="3042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6580" y="3095063"/>
            <a:ext cx="1611923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Using LARQ, a library that adds quantized layers, we have implemented our own quantizers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6580" y="4386552"/>
            <a:ext cx="68199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Activation quantization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91467" y="4386552"/>
            <a:ext cx="68199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Weights quantization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73175" y="5019864"/>
            <a:ext cx="402676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DoReFa 3bit quantizer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6580" y="1129102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Quantization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36724" y="5019864"/>
            <a:ext cx="49294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Custom alphabet quantizer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86844" y="6709689"/>
            <a:ext cx="802920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Currently using 11 equally spaced levels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[-1, -0.8, -0.6, -0.4, -0.2, 0, 0.2, 0.4, 0.6, 0.8, 1]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User definable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AutoShape 12" id="12"/>
          <p:cNvSpPr/>
          <p:nvPr/>
        </p:nvSpPr>
        <p:spPr>
          <a:xfrm flipV="true">
            <a:off x="9139236" y="3805527"/>
            <a:ext cx="0" cy="1465956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1975" y="3227363"/>
            <a:ext cx="6424050" cy="6030937"/>
          </a:xfrm>
          <a:custGeom>
            <a:avLst/>
            <a:gdLst/>
            <a:ahLst/>
            <a:cxnLst/>
            <a:rect r="r" b="b" t="t" l="l"/>
            <a:pathLst>
              <a:path h="6030937" w="6424050">
                <a:moveTo>
                  <a:pt x="0" y="0"/>
                </a:moveTo>
                <a:lnTo>
                  <a:pt x="6424050" y="0"/>
                </a:lnTo>
                <a:lnTo>
                  <a:pt x="6424050" y="6030937"/>
                </a:lnTo>
                <a:lnTo>
                  <a:pt x="0" y="6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1571" y="3215084"/>
            <a:ext cx="6404857" cy="6043216"/>
          </a:xfrm>
          <a:custGeom>
            <a:avLst/>
            <a:gdLst/>
            <a:ahLst/>
            <a:cxnLst/>
            <a:rect r="r" b="b" t="t" l="l"/>
            <a:pathLst>
              <a:path h="6043216" w="6404857">
                <a:moveTo>
                  <a:pt x="0" y="0"/>
                </a:moveTo>
                <a:lnTo>
                  <a:pt x="6404858" y="0"/>
                </a:lnTo>
                <a:lnTo>
                  <a:pt x="6404858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3331" y="2400300"/>
            <a:ext cx="6282832" cy="7495407"/>
          </a:xfrm>
          <a:custGeom>
            <a:avLst/>
            <a:gdLst/>
            <a:ahLst/>
            <a:cxnLst/>
            <a:rect r="r" b="b" t="t" l="l"/>
            <a:pathLst>
              <a:path h="7495407" w="6282832">
                <a:moveTo>
                  <a:pt x="0" y="0"/>
                </a:moveTo>
                <a:lnTo>
                  <a:pt x="6282832" y="0"/>
                </a:lnTo>
                <a:lnTo>
                  <a:pt x="6282832" y="7495407"/>
                </a:lnTo>
                <a:lnTo>
                  <a:pt x="0" y="749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59706" y="4568084"/>
            <a:ext cx="4909715" cy="3159838"/>
          </a:xfrm>
          <a:custGeom>
            <a:avLst/>
            <a:gdLst/>
            <a:ahLst/>
            <a:cxnLst/>
            <a:rect r="r" b="b" t="t" l="l"/>
            <a:pathLst>
              <a:path h="3159838" w="4909715">
                <a:moveTo>
                  <a:pt x="0" y="0"/>
                </a:moveTo>
                <a:lnTo>
                  <a:pt x="4909715" y="0"/>
                </a:lnTo>
                <a:lnTo>
                  <a:pt x="4909715" y="3159838"/>
                </a:lnTo>
                <a:lnTo>
                  <a:pt x="0" y="3159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5519" r="-379755" b="-3037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3331" y="2400300"/>
            <a:ext cx="6282832" cy="7495407"/>
          </a:xfrm>
          <a:custGeom>
            <a:avLst/>
            <a:gdLst/>
            <a:ahLst/>
            <a:cxnLst/>
            <a:rect r="r" b="b" t="t" l="l"/>
            <a:pathLst>
              <a:path h="7495407" w="6282832">
                <a:moveTo>
                  <a:pt x="0" y="0"/>
                </a:moveTo>
                <a:lnTo>
                  <a:pt x="6282832" y="0"/>
                </a:lnTo>
                <a:lnTo>
                  <a:pt x="6282832" y="7495407"/>
                </a:lnTo>
                <a:lnTo>
                  <a:pt x="0" y="7495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" t="0" r="-10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15181" y="4646487"/>
            <a:ext cx="4210705" cy="3003034"/>
          </a:xfrm>
          <a:custGeom>
            <a:avLst/>
            <a:gdLst/>
            <a:ahLst/>
            <a:cxnLst/>
            <a:rect r="r" b="b" t="t" l="l"/>
            <a:pathLst>
              <a:path h="3003034" w="4210705">
                <a:moveTo>
                  <a:pt x="0" y="0"/>
                </a:moveTo>
                <a:lnTo>
                  <a:pt x="4210705" y="0"/>
                </a:lnTo>
                <a:lnTo>
                  <a:pt x="4210705" y="3003033"/>
                </a:lnTo>
                <a:lnTo>
                  <a:pt x="0" y="3003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1618" r="-427326" b="-29860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97" y="1019175"/>
            <a:ext cx="1513002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Journey Across the Layers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DAFkxir0YcM</dc:identifier>
  <dcterms:modified xsi:type="dcterms:W3CDTF">2011-08-01T06:04:30Z</dcterms:modified>
  <cp:revision>1</cp:revision>
  <dc:title>PULSE</dc:title>
</cp:coreProperties>
</file>